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4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FA54B1-30BC-10DE-15D5-8FACFEFF2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11D0300-1E24-61C1-5337-5AC2B538B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0DCE3EB-FE5F-5AA4-CD21-109412C7B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846-3B85-40CE-889D-7AA9C05C1AB9}" type="datetimeFigureOut">
              <a:rPr lang="pl-PL" smtClean="0"/>
              <a:t>22.08.2024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A80D921-C2F9-7CC0-150C-8AC3D5639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354555C-FFCB-20E4-4D56-E0E6614C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F21-14E7-4D4F-855F-F87B85B17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954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E6ED96-AC70-7954-5EE0-C869158E6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D33A47A-0176-2C66-CBA8-F23293A185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8CA18EB-3F0B-C063-797F-7C7F5C47B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846-3B85-40CE-889D-7AA9C05C1AB9}" type="datetimeFigureOut">
              <a:rPr lang="pl-PL" smtClean="0"/>
              <a:t>22.08.2024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DFD2FF6-E88A-8043-FBD2-4F70C20E2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787DB0A-114A-F295-33AC-314E0B9C7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F21-14E7-4D4F-855F-F87B85B17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7224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DF41C8D0-D3A0-2D59-59AA-B286812FDB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721D2AB-8A9C-1F15-95D8-C5EB7A249F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8B95410-1947-7502-EF91-C1898EF6C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846-3B85-40CE-889D-7AA9C05C1AB9}" type="datetimeFigureOut">
              <a:rPr lang="pl-PL" smtClean="0"/>
              <a:t>22.08.2024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E38FDCA-695A-E740-DC11-88578DEFD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249CF1A-5D3E-85FD-EADE-2DB50FFAB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F21-14E7-4D4F-855F-F87B85B17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4405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02808F-44E4-96C0-0FC0-26C9D1F39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D71DBF-7589-BC47-A237-88B58D2C8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65943AB-98B9-261C-9C42-D42A22A6B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846-3B85-40CE-889D-7AA9C05C1AB9}" type="datetimeFigureOut">
              <a:rPr lang="pl-PL" smtClean="0"/>
              <a:t>22.08.2024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EF15A7D-73AE-D9E0-6A2A-AFD2D1916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8CE220B-6A21-1ED6-09C7-BA5639811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F21-14E7-4D4F-855F-F87B85B17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4612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A9D9C8-431B-84B2-C6F1-F57923623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F15B3EE-C557-6600-14A6-A1F01AF68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3C2C33C-149B-FBBB-1933-D8875BDB8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846-3B85-40CE-889D-7AA9C05C1AB9}" type="datetimeFigureOut">
              <a:rPr lang="pl-PL" smtClean="0"/>
              <a:t>22.08.2024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12F332F-C6B9-293A-6F57-E538549D6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2663C9A-135B-450B-5795-8B3CDA181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F21-14E7-4D4F-855F-F87B85B17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2203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09BA57-6291-B0EF-2540-7B0145CDE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1B3129-87CD-243F-2449-8065EB42B6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8B3F5DE-64C9-69ED-943E-D62CF72AB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2D2899A-AB4B-8C39-D031-EC67FB67F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846-3B85-40CE-889D-7AA9C05C1AB9}" type="datetimeFigureOut">
              <a:rPr lang="pl-PL" smtClean="0"/>
              <a:t>22.08.2024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F77062A-B720-0286-7FCA-A82689F97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0C588F6-FBBE-CCBE-854A-20D5CA36B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F21-14E7-4D4F-855F-F87B85B17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1794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D1C431-1496-8F03-FC73-D2445CF8B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486B858-6365-20A4-BAB5-8892BD590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5DAA8B-504C-322D-3491-6862900C1A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0530C00-FBA7-9461-DE79-FE7CE7B49C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0A3BAF5-9C28-8E13-746E-C05B24129F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C78E810-54CE-598B-4EA9-A9A0473C8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846-3B85-40CE-889D-7AA9C05C1AB9}" type="datetimeFigureOut">
              <a:rPr lang="pl-PL" smtClean="0"/>
              <a:t>22.08.2024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906D989-85B3-92FE-AE22-00A45A12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57DBB7F-D2B3-2CFD-643C-FAF102143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F21-14E7-4D4F-855F-F87B85B17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2883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3E4D75-3988-18F9-324F-29037ACB1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F6FEE2F-48E0-B4D2-D1A7-793D9B285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846-3B85-40CE-889D-7AA9C05C1AB9}" type="datetimeFigureOut">
              <a:rPr lang="pl-PL" smtClean="0"/>
              <a:t>22.08.2024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9BEF5A2-38DB-E72C-C679-064E0C4D0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22CD61-60FD-CAE6-A115-DD44282BC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F21-14E7-4D4F-855F-F87B85B17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5776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79EDB34-78F8-09A9-3677-84FDDC5F2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846-3B85-40CE-889D-7AA9C05C1AB9}" type="datetimeFigureOut">
              <a:rPr lang="pl-PL" smtClean="0"/>
              <a:t>22.08.2024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312D03C7-C77C-A2E5-F889-C1BE5C127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B3FBDF3-0FAC-3F5B-6C78-11C58C7B4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F21-14E7-4D4F-855F-F87B85B17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331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ADEDD9-4117-E1A3-CE1D-04FC79BF5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8A1465-C6A0-D8E3-CBE2-D968B7091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DB911DB-0E89-4958-A8E8-976EEC9DE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CE0689A-1B6B-E79E-58E1-AF77E16BE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846-3B85-40CE-889D-7AA9C05C1AB9}" type="datetimeFigureOut">
              <a:rPr lang="pl-PL" smtClean="0"/>
              <a:t>22.08.2024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039F562-0F73-2946-9BE6-A289D53F8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96C678D-69B1-8564-166A-2AE0D100E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F21-14E7-4D4F-855F-F87B85B17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5995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FFDAE0-0989-E6B6-F28A-081BA7086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0549121-F9AB-8120-2359-BE66BFFF44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08BEC66-AAC1-EEFB-A8BE-723FBA50B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9DC43DB-2524-55BD-932E-746B63A47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5846-3B85-40CE-889D-7AA9C05C1AB9}" type="datetimeFigureOut">
              <a:rPr lang="pl-PL" smtClean="0"/>
              <a:t>22.08.2024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66DD484-B767-A59E-8357-D0BC09147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7C7510A-708A-5EA0-C087-6EDE2CFBF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1BF21-14E7-4D4F-855F-F87B85B17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8402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B5A3E92-4878-57F8-543E-9920143E3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8947CED-E396-66CE-7CB0-82E37E3FB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BDBD0CB-123A-16E2-0F12-166CDFCD91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645846-3B85-40CE-889D-7AA9C05C1AB9}" type="datetimeFigureOut">
              <a:rPr lang="pl-PL" smtClean="0"/>
              <a:t>22.08.2024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953BCD9-7830-EECF-110F-39B2BBE18F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1681930-BAF3-E118-FC04-0E1B791A64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41BF21-14E7-4D4F-855F-F87B85B170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420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Obraz zawierający tekst, projekt graficzny, Grafika, Czcionka&#10;&#10;Opis wygenerowany automatycznie">
            <a:extLst>
              <a:ext uri="{FF2B5EF4-FFF2-40B4-BE49-F238E27FC236}">
                <a16:creationId xmlns:a16="http://schemas.microsoft.com/office/drawing/2014/main" id="{45C42040-CF69-558D-AE33-733BE27BF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" y="0"/>
            <a:ext cx="12186080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6389FEEF-EB23-0E2A-D0D0-1112AD7B26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856" y="3831336"/>
            <a:ext cx="9144000" cy="1856232"/>
          </a:xfrm>
        </p:spPr>
        <p:txBody>
          <a:bodyPr>
            <a:normAutofit/>
          </a:bodyPr>
          <a:lstStyle/>
          <a:p>
            <a:pPr algn="l"/>
            <a:r>
              <a:rPr lang="pl-PL" b="1" dirty="0">
                <a:solidFill>
                  <a:schemeClr val="bg1"/>
                </a:solidFill>
              </a:rPr>
              <a:t>TYTUŁ WYKŁADU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C820C2D-F4A2-A869-6EB1-21A64012F3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856" y="5687568"/>
            <a:ext cx="9144000" cy="1170432"/>
          </a:xfrm>
        </p:spPr>
        <p:txBody>
          <a:bodyPr>
            <a:normAutofit/>
          </a:bodyPr>
          <a:lstStyle/>
          <a:p>
            <a:pPr algn="l"/>
            <a:r>
              <a:rPr lang="pl-PL" sz="3600" dirty="0">
                <a:solidFill>
                  <a:schemeClr val="bg1"/>
                </a:solidFill>
              </a:rPr>
              <a:t>AUTOR</a:t>
            </a:r>
          </a:p>
        </p:txBody>
      </p:sp>
    </p:spTree>
    <p:extLst>
      <p:ext uri="{BB962C8B-B14F-4D97-AF65-F5344CB8AC3E}">
        <p14:creationId xmlns:p14="http://schemas.microsoft.com/office/powerpoint/2010/main" val="4187047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DE5C12-00A7-C41F-90D2-1CF7E7AC4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6061"/>
            <a:ext cx="10515600" cy="1325563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BB3120-3ED0-219E-032A-8769B7A66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15183"/>
            <a:ext cx="10515600" cy="3561779"/>
          </a:xfrm>
        </p:spPr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244878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</Words>
  <Application>Microsoft Office PowerPoint</Application>
  <PresentationFormat>Panoramiczny</PresentationFormat>
  <Paragraphs>2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Motyw pakietu Office</vt:lpstr>
      <vt:lpstr>TYTUŁ WYKŁADU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Office</dc:creator>
  <cp:lastModifiedBy>Office</cp:lastModifiedBy>
  <cp:revision>4</cp:revision>
  <dcterms:created xsi:type="dcterms:W3CDTF">2024-08-22T10:51:15Z</dcterms:created>
  <dcterms:modified xsi:type="dcterms:W3CDTF">2024-08-22T12:31:01Z</dcterms:modified>
</cp:coreProperties>
</file>